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59" r:id="rId5"/>
    <p:sldId id="260" r:id="rId6"/>
    <p:sldId id="263" r:id="rId7"/>
    <p:sldId id="266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5D444-FCC6-4EFF-A8F6-E1FB1F48F71A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18A86-929A-4C9C-8165-E9ADEAD844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5D444-FCC6-4EFF-A8F6-E1FB1F48F71A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18A86-929A-4C9C-8165-E9ADEAD844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5D444-FCC6-4EFF-A8F6-E1FB1F48F71A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18A86-929A-4C9C-8165-E9ADEAD844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5D444-FCC6-4EFF-A8F6-E1FB1F48F71A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18A86-929A-4C9C-8165-E9ADEAD844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5D444-FCC6-4EFF-A8F6-E1FB1F48F71A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18A86-929A-4C9C-8165-E9ADEAD844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5D444-FCC6-4EFF-A8F6-E1FB1F48F71A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18A86-929A-4C9C-8165-E9ADEAD844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5D444-FCC6-4EFF-A8F6-E1FB1F48F71A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18A86-929A-4C9C-8165-E9ADEAD844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5D444-FCC6-4EFF-A8F6-E1FB1F48F71A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18A86-929A-4C9C-8165-E9ADEAD844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5D444-FCC6-4EFF-A8F6-E1FB1F48F71A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18A86-929A-4C9C-8165-E9ADEAD844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5D444-FCC6-4EFF-A8F6-E1FB1F48F71A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18A86-929A-4C9C-8165-E9ADEAD844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5D444-FCC6-4EFF-A8F6-E1FB1F48F71A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18A86-929A-4C9C-8165-E9ADEAD844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5D444-FCC6-4EFF-A8F6-E1FB1F48F71A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18A86-929A-4C9C-8165-E9ADEAD8449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900igr.net/up/datai/198136/0001-001-.jpg"/>
          <p:cNvPicPr>
            <a:picLocks noChangeAspect="1" noChangeArrowheads="1"/>
          </p:cNvPicPr>
          <p:nvPr/>
        </p:nvPicPr>
        <p:blipFill>
          <a:blip r:embed="rId2" cstate="print">
            <a:lum bright="10000" contras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95736" y="332656"/>
            <a:ext cx="5948423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Проект:</a:t>
            </a:r>
          </a:p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Оформление окон </a:t>
            </a:r>
          </a:p>
          <a:p>
            <a:pPr algn="ctr"/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  9 мая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027" name="Picture 3" descr="C:\Users\Людмила\Desktop\проект к 9 мая\2pKUhP1QYpk.jpg"/>
          <p:cNvPicPr>
            <a:picLocks noChangeAspect="1" noChangeArrowheads="1"/>
          </p:cNvPicPr>
          <p:nvPr/>
        </p:nvPicPr>
        <p:blipFill>
          <a:blip r:embed="rId3" cstate="print">
            <a:lum bright="10000" contrast="10000"/>
          </a:blip>
          <a:srcRect t="19470"/>
          <a:stretch>
            <a:fillRect/>
          </a:stretch>
        </p:blipFill>
        <p:spPr bwMode="auto">
          <a:xfrm>
            <a:off x="1475656" y="3101285"/>
            <a:ext cx="3498726" cy="37567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900igr.net/up/datai/198136/0001-001-.jpg"/>
          <p:cNvPicPr>
            <a:picLocks noChangeAspect="1" noChangeArrowheads="1"/>
          </p:cNvPicPr>
          <p:nvPr/>
        </p:nvPicPr>
        <p:blipFill>
          <a:blip r:embed="rId2" cstate="print">
            <a:lum bright="10000" contras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187624" y="404664"/>
            <a:ext cx="568761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Необходимые ресурсы: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- бумага;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- ножницы;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- шаблоны;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- клей - карандаш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8195" name="Picture 3" descr="https://eka-raduga.ru/gallery/catalog/5526dbf43f542/f/135000/57722bcad2790_2.jpg"/>
          <p:cNvPicPr>
            <a:picLocks noChangeAspect="1" noChangeArrowheads="1"/>
          </p:cNvPicPr>
          <p:nvPr/>
        </p:nvPicPr>
        <p:blipFill>
          <a:blip r:embed="rId3" cstate="print"/>
          <a:srcRect t="13759" b="8277"/>
          <a:stretch>
            <a:fillRect/>
          </a:stretch>
        </p:blipFill>
        <p:spPr bwMode="auto">
          <a:xfrm>
            <a:off x="6280854" y="548680"/>
            <a:ext cx="2863146" cy="2232248"/>
          </a:xfrm>
          <a:prstGeom prst="rect">
            <a:avLst/>
          </a:prstGeom>
          <a:noFill/>
        </p:spPr>
      </p:pic>
      <p:pic>
        <p:nvPicPr>
          <p:cNvPr id="8197" name="Picture 5" descr="https://avatars.mds.yandex.net/get-marketpic/175315/market_4YGoIypcW1c94mWvE_Cadg/orig"/>
          <p:cNvPicPr>
            <a:picLocks noChangeAspect="1" noChangeArrowheads="1"/>
          </p:cNvPicPr>
          <p:nvPr/>
        </p:nvPicPr>
        <p:blipFill>
          <a:blip r:embed="rId4" cstate="print"/>
          <a:srcRect l="10000" t="28496" b="32355"/>
          <a:stretch>
            <a:fillRect/>
          </a:stretch>
        </p:blipFill>
        <p:spPr bwMode="auto">
          <a:xfrm rot="5400000">
            <a:off x="455283" y="2001101"/>
            <a:ext cx="2592289" cy="1127607"/>
          </a:xfrm>
          <a:prstGeom prst="rect">
            <a:avLst/>
          </a:prstGeom>
          <a:noFill/>
        </p:spPr>
      </p:pic>
      <p:pic>
        <p:nvPicPr>
          <p:cNvPr id="8199" name="Picture 7" descr="http://www.morerukzakov.ru/upload/iblock/f39/getimage.php_guid_6285d5bd_c311_11dd_8aea_00e098c184c1.jpg"/>
          <p:cNvPicPr>
            <a:picLocks noChangeAspect="1" noChangeArrowheads="1"/>
          </p:cNvPicPr>
          <p:nvPr/>
        </p:nvPicPr>
        <p:blipFill>
          <a:blip r:embed="rId5" cstate="print"/>
          <a:srcRect l="29531" r="31095"/>
          <a:stretch>
            <a:fillRect/>
          </a:stretch>
        </p:blipFill>
        <p:spPr bwMode="auto">
          <a:xfrm>
            <a:off x="7884368" y="3501008"/>
            <a:ext cx="907288" cy="2304256"/>
          </a:xfrm>
          <a:prstGeom prst="rect">
            <a:avLst/>
          </a:prstGeom>
          <a:noFill/>
        </p:spPr>
      </p:pic>
      <p:pic>
        <p:nvPicPr>
          <p:cNvPr id="8200" name="Picture 8" descr="C:\Users\Людмила\Desktop\проект к 9 мая\eR_JKvUIIoo.jpg"/>
          <p:cNvPicPr>
            <a:picLocks noChangeAspect="1" noChangeArrowheads="1"/>
          </p:cNvPicPr>
          <p:nvPr/>
        </p:nvPicPr>
        <p:blipFill>
          <a:blip r:embed="rId6" cstate="print">
            <a:lum bright="-10000" contrast="30000"/>
          </a:blip>
          <a:srcRect t="14545" b="18182"/>
          <a:stretch>
            <a:fillRect/>
          </a:stretch>
        </p:blipFill>
        <p:spPr bwMode="auto">
          <a:xfrm>
            <a:off x="5004048" y="3645024"/>
            <a:ext cx="2488654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201" name="Picture 9" descr="C:\Users\Людмила\Desktop\проект к 9 мая\Z8heYF6Qvjg.jpg"/>
          <p:cNvPicPr>
            <a:picLocks noChangeAspect="1" noChangeArrowheads="1"/>
          </p:cNvPicPr>
          <p:nvPr/>
        </p:nvPicPr>
        <p:blipFill>
          <a:blip r:embed="rId7" cstate="print">
            <a:lum bright="-10000" contrast="30000"/>
          </a:blip>
          <a:srcRect l="4286" r="5714" b="20000"/>
          <a:stretch>
            <a:fillRect/>
          </a:stretch>
        </p:blipFill>
        <p:spPr bwMode="auto">
          <a:xfrm>
            <a:off x="1619672" y="3933056"/>
            <a:ext cx="3024336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900igr.net/up/datai/198136/0001-001-.jpg"/>
          <p:cNvPicPr>
            <a:picLocks noChangeAspect="1" noChangeArrowheads="1"/>
          </p:cNvPicPr>
          <p:nvPr/>
        </p:nvPicPr>
        <p:blipFill>
          <a:blip r:embed="rId2" cstate="print">
            <a:lum bright="10000" contras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03648" y="548680"/>
            <a:ext cx="3730573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cs typeface="Times New Roman" pitchFamily="18" charset="0"/>
              </a:rPr>
              <a:t>Основные этапы: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cs typeface="Times New Roman" pitchFamily="18" charset="0"/>
              </a:rPr>
              <a:t>Разработка проекта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cs typeface="Times New Roman" pitchFamily="18" charset="0"/>
              </a:rPr>
              <a:t>Подбор материалов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cs typeface="Times New Roman" pitchFamily="18" charset="0"/>
              </a:rPr>
              <a:t>Разработка эскизов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cs typeface="Times New Roman" pitchFamily="18" charset="0"/>
              </a:rPr>
              <a:t>Изготовление шаблонов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cs typeface="Times New Roman" pitchFamily="18" charset="0"/>
              </a:rPr>
              <a:t>Оформление окон</a:t>
            </a:r>
          </a:p>
          <a:p>
            <a:endParaRPr lang="ru-RU" dirty="0" smtClean="0"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7169" name="Picture 1" descr="C:\Users\Людмила\Desktop\проект к 9 мая\2SMEDEuxUnY.jpg"/>
          <p:cNvPicPr>
            <a:picLocks noChangeAspect="1" noChangeArrowheads="1"/>
          </p:cNvPicPr>
          <p:nvPr/>
        </p:nvPicPr>
        <p:blipFill>
          <a:blip r:embed="rId3" cstate="print">
            <a:lum bright="-10000" contrast="30000"/>
          </a:blip>
          <a:srcRect/>
          <a:stretch>
            <a:fillRect/>
          </a:stretch>
        </p:blipFill>
        <p:spPr bwMode="auto">
          <a:xfrm>
            <a:off x="1547664" y="3501008"/>
            <a:ext cx="3816424" cy="2862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0" name="Picture 2" descr="C:\Users\Людмила\Desktop\проект к 9 мая\MlNw89dRrnQ.jpg"/>
          <p:cNvPicPr>
            <a:picLocks noChangeAspect="1" noChangeArrowheads="1"/>
          </p:cNvPicPr>
          <p:nvPr/>
        </p:nvPicPr>
        <p:blipFill>
          <a:blip r:embed="rId4" cstate="print">
            <a:lum bright="10000" contrast="20000"/>
          </a:blip>
          <a:srcRect/>
          <a:stretch>
            <a:fillRect/>
          </a:stretch>
        </p:blipFill>
        <p:spPr bwMode="auto">
          <a:xfrm>
            <a:off x="5436096" y="548680"/>
            <a:ext cx="3498726" cy="4664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900igr.net/up/datai/198136/0001-001-.jpg"/>
          <p:cNvPicPr>
            <a:picLocks noChangeAspect="1" noChangeArrowheads="1"/>
          </p:cNvPicPr>
          <p:nvPr/>
        </p:nvPicPr>
        <p:blipFill>
          <a:blip r:embed="rId2" cstate="print">
            <a:lum bright="10000" contras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91680" y="476672"/>
            <a:ext cx="60735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Разработка эскизов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0241" name="Picture 1" descr="C:\Users\Людмила\Desktop\проект к 9 мая\MlNw89dRrnQ.jpg"/>
          <p:cNvPicPr>
            <a:picLocks noChangeAspect="1" noChangeArrowheads="1"/>
          </p:cNvPicPr>
          <p:nvPr/>
        </p:nvPicPr>
        <p:blipFill>
          <a:blip r:embed="rId3" cstate="print">
            <a:lum bright="10000" contrast="30000"/>
          </a:blip>
          <a:srcRect/>
          <a:stretch>
            <a:fillRect/>
          </a:stretch>
        </p:blipFill>
        <p:spPr bwMode="auto">
          <a:xfrm>
            <a:off x="1547664" y="1556792"/>
            <a:ext cx="3282702" cy="4376936"/>
          </a:xfrm>
          <a:prstGeom prst="rect">
            <a:avLst/>
          </a:prstGeom>
          <a:noFill/>
        </p:spPr>
      </p:pic>
      <p:pic>
        <p:nvPicPr>
          <p:cNvPr id="10242" name="Picture 2" descr="C:\Users\Людмила\Desktop\проект к 9 мая\RyNdENgMoG0.jpg"/>
          <p:cNvPicPr>
            <a:picLocks noChangeAspect="1" noChangeArrowheads="1"/>
          </p:cNvPicPr>
          <p:nvPr/>
        </p:nvPicPr>
        <p:blipFill>
          <a:blip r:embed="rId4" cstate="print">
            <a:lum bright="10000" contrast="30000"/>
          </a:blip>
          <a:srcRect/>
          <a:stretch>
            <a:fillRect/>
          </a:stretch>
        </p:blipFill>
        <p:spPr bwMode="auto">
          <a:xfrm>
            <a:off x="5148064" y="1484784"/>
            <a:ext cx="3402378" cy="453650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900igr.net/up/datai/198136/0001-001-.jpg"/>
          <p:cNvPicPr>
            <a:picLocks noChangeAspect="1" noChangeArrowheads="1"/>
          </p:cNvPicPr>
          <p:nvPr/>
        </p:nvPicPr>
        <p:blipFill>
          <a:blip r:embed="rId2" cstate="print">
            <a:lum bright="10000" contras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331640" y="0"/>
            <a:ext cx="75497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Изготовление шаблонов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9217" name="Picture 1" descr="C:\Users\Людмила\Desktop\проект к 9 мая\uz99Z_FOLF0.jpg"/>
          <p:cNvPicPr>
            <a:picLocks noChangeAspect="1" noChangeArrowheads="1"/>
          </p:cNvPicPr>
          <p:nvPr/>
        </p:nvPicPr>
        <p:blipFill>
          <a:blip r:embed="rId3" cstate="print">
            <a:lum bright="-10000" contrast="30000"/>
          </a:blip>
          <a:srcRect t="24419" b="7558"/>
          <a:stretch>
            <a:fillRect/>
          </a:stretch>
        </p:blipFill>
        <p:spPr bwMode="auto">
          <a:xfrm>
            <a:off x="1763688" y="1124744"/>
            <a:ext cx="2880320" cy="2612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8" name="Picture 2" descr="C:\Users\Людмила\Desktop\проект к 9 мая\Z8heYF6Qvjg.jpg"/>
          <p:cNvPicPr>
            <a:picLocks noChangeAspect="1" noChangeArrowheads="1"/>
          </p:cNvPicPr>
          <p:nvPr/>
        </p:nvPicPr>
        <p:blipFill>
          <a:blip r:embed="rId4" cstate="print">
            <a:lum bright="-10000" contrast="30000"/>
          </a:blip>
          <a:srcRect r="1160" b="15280"/>
          <a:stretch>
            <a:fillRect/>
          </a:stretch>
        </p:blipFill>
        <p:spPr bwMode="auto">
          <a:xfrm>
            <a:off x="5148064" y="1268760"/>
            <a:ext cx="3696411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9" name="Picture 3" descr="C:\Users\Людмила\Desktop\проект к 9 мая\zIOUx0p_Uxw.jpg"/>
          <p:cNvPicPr>
            <a:picLocks noChangeAspect="1" noChangeArrowheads="1"/>
          </p:cNvPicPr>
          <p:nvPr/>
        </p:nvPicPr>
        <p:blipFill>
          <a:blip r:embed="rId5" cstate="print">
            <a:lum bright="-10000" contrast="30000"/>
          </a:blip>
          <a:srcRect t="21209" b="6917"/>
          <a:stretch>
            <a:fillRect/>
          </a:stretch>
        </p:blipFill>
        <p:spPr bwMode="auto">
          <a:xfrm>
            <a:off x="3563888" y="3821727"/>
            <a:ext cx="3168352" cy="3036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900igr.net/up/datai/198136/0001-001-.jpg"/>
          <p:cNvPicPr>
            <a:picLocks noChangeAspect="1" noChangeArrowheads="1"/>
          </p:cNvPicPr>
          <p:nvPr/>
        </p:nvPicPr>
        <p:blipFill>
          <a:blip r:embed="rId2" cstate="print">
            <a:lum bright="10000" contras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979712" y="260648"/>
            <a:ext cx="57913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Оформление окон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6145" name="Picture 1" descr="C:\Users\Людмила\Desktop\проект к 9 мая\2pKUhP1QYpk.jpg"/>
          <p:cNvPicPr>
            <a:picLocks noChangeAspect="1" noChangeArrowheads="1"/>
          </p:cNvPicPr>
          <p:nvPr/>
        </p:nvPicPr>
        <p:blipFill>
          <a:blip r:embed="rId3" cstate="print">
            <a:lum bright="10000" contrast="30000"/>
          </a:blip>
          <a:srcRect t="17306"/>
          <a:stretch>
            <a:fillRect/>
          </a:stretch>
        </p:blipFill>
        <p:spPr bwMode="auto">
          <a:xfrm>
            <a:off x="1547664" y="2132856"/>
            <a:ext cx="3185992" cy="3512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Picture 2" descr="C:\Users\Людмила\Desktop\проект к 9 мая\3htFKXlC0uM.jpg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 l="5572" t="12538" r="18273" b="21988"/>
          <a:stretch>
            <a:fillRect/>
          </a:stretch>
        </p:blipFill>
        <p:spPr bwMode="auto">
          <a:xfrm>
            <a:off x="5148064" y="2060848"/>
            <a:ext cx="3168352" cy="3632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900igr.net/up/datai/198136/0001-001-.jpg"/>
          <p:cNvPicPr>
            <a:picLocks noChangeAspect="1" noChangeArrowheads="1"/>
          </p:cNvPicPr>
          <p:nvPr/>
        </p:nvPicPr>
        <p:blipFill>
          <a:blip r:embed="rId2" cstate="print">
            <a:lum bright="10000" contras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971600" y="1268760"/>
            <a:ext cx="65527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sz="2400" dirty="0" smtClean="0"/>
              <a:t>В </a:t>
            </a:r>
            <a:r>
              <a:rPr lang="ru-RU" sz="2400" dirty="0"/>
              <a:t>ходе реализации проекта мы </a:t>
            </a:r>
            <a:r>
              <a:rPr lang="ru-RU" sz="2400" dirty="0" smtClean="0"/>
              <a:t>сформировали: </a:t>
            </a:r>
            <a:endParaRPr lang="ru-RU" sz="2400" dirty="0" smtClean="0">
              <a:solidFill>
                <a:srgbClr val="FF0000"/>
              </a:solidFill>
              <a:cs typeface="Times New Roman" pitchFamily="18" charset="0"/>
            </a:endParaRPr>
          </a:p>
          <a:p>
            <a:pPr marL="342900" indent="-342900"/>
            <a:endParaRPr lang="ru-RU" sz="2400" dirty="0" smtClean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1916832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 Чувство </a:t>
            </a:r>
            <a:r>
              <a:rPr lang="ru-RU" dirty="0"/>
              <a:t>сопричастности к истории своего </a:t>
            </a:r>
            <a:r>
              <a:rPr lang="ru-RU" dirty="0" smtClean="0"/>
              <a:t>народа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Развили </a:t>
            </a:r>
            <a:r>
              <a:rPr lang="ru-RU" dirty="0"/>
              <a:t>нравственно-патриотические качества у </a:t>
            </a:r>
            <a:r>
              <a:rPr lang="ru-RU" dirty="0" smtClean="0"/>
              <a:t>детей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Познакомили </a:t>
            </a:r>
            <a:r>
              <a:rPr lang="ru-RU" dirty="0"/>
              <a:t>с символикой </a:t>
            </a:r>
            <a:r>
              <a:rPr lang="ru-RU" dirty="0" smtClean="0"/>
              <a:t>праздника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Развили творческое воображение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71</Words>
  <Application>Microsoft Office PowerPoint</Application>
  <PresentationFormat>Экран (4:3)</PresentationFormat>
  <Paragraphs>22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Людмила</dc:creator>
  <cp:lastModifiedBy>Rifat</cp:lastModifiedBy>
  <cp:revision>15</cp:revision>
  <dcterms:created xsi:type="dcterms:W3CDTF">2018-04-28T09:53:33Z</dcterms:created>
  <dcterms:modified xsi:type="dcterms:W3CDTF">2020-04-30T17:35:20Z</dcterms:modified>
</cp:coreProperties>
</file>