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7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4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9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76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3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64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11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31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1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6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363CD-FF3A-4B9E-8ED3-3AE3225C34B6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573DE-EBFB-4002-9CB2-9A3764955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38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8516" y="2685011"/>
            <a:ext cx="7946967" cy="395685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/>
              <a:t>315 лет – Л. Магницкий «Арифметика, сиречь наука числительная» (1703)</a:t>
            </a:r>
          </a:p>
          <a:p>
            <a:pPr algn="l"/>
            <a:r>
              <a:rPr lang="ru-RU" dirty="0" smtClean="0"/>
              <a:t>210 лет – И. В. Гёте «Фауст» (1808)</a:t>
            </a:r>
          </a:p>
          <a:p>
            <a:pPr algn="l"/>
            <a:r>
              <a:rPr lang="ru-RU" dirty="0" smtClean="0"/>
              <a:t>190 лет – А. С. Пушкин «Полтава» (1828)</a:t>
            </a:r>
          </a:p>
          <a:p>
            <a:pPr algn="l"/>
            <a:r>
              <a:rPr lang="ru-RU" dirty="0" smtClean="0"/>
              <a:t>185 лет – А. С. Пушкин «Евгений Онегин» (20-21 марта 1833 г. вышло в свет первое полное издание романа)</a:t>
            </a:r>
          </a:p>
          <a:p>
            <a:pPr algn="l"/>
            <a:r>
              <a:rPr lang="ru-RU" dirty="0" smtClean="0"/>
              <a:t>180 лет – Х. К. Андерсен «Стойкий оловянный солдатик» (1838)</a:t>
            </a:r>
          </a:p>
          <a:p>
            <a:pPr algn="l"/>
            <a:r>
              <a:rPr lang="ru-RU" dirty="0" smtClean="0"/>
              <a:t>160 лет – С. Т. Аксаков «Аленький цветочек» (1858)</a:t>
            </a:r>
          </a:p>
          <a:p>
            <a:pPr algn="l"/>
            <a:r>
              <a:rPr lang="ru-RU"/>
              <a:t>155 лет назад начал издаваться «Толковый словарь живого великорусского языка» Владимира Ивановича Даля (1863)</a:t>
            </a:r>
          </a:p>
          <a:p>
            <a:pPr algn="l"/>
            <a:r>
              <a:rPr lang="ru-RU" dirty="0" smtClean="0"/>
              <a:t>150 </a:t>
            </a:r>
            <a:r>
              <a:rPr lang="ru-RU" dirty="0" smtClean="0"/>
              <a:t>лет – Ж. Верн «Дети капитана Гранта» (1868)</a:t>
            </a:r>
          </a:p>
          <a:p>
            <a:pPr algn="l"/>
            <a:r>
              <a:rPr lang="ru-RU" dirty="0" smtClean="0"/>
              <a:t>145 лет – А. Н. Островский «Снегурочка» (1873)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38" y="105641"/>
            <a:ext cx="5127568" cy="242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41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88474"/>
            <a:ext cx="4897582" cy="1599248"/>
          </a:xfrm>
        </p:spPr>
        <p:txBody>
          <a:bodyPr>
            <a:normAutofit/>
          </a:bodyPr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+mn-lt"/>
              </a:rPr>
              <a:t>СЕНТЯБРЬ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50523"/>
            <a:ext cx="10515600" cy="3026439"/>
          </a:xfrm>
        </p:spPr>
        <p:txBody>
          <a:bodyPr/>
          <a:lstStyle/>
          <a:p>
            <a:r>
              <a:rPr lang="ru-RU" b="1" dirty="0" smtClean="0"/>
              <a:t>7 сентября – 95 лет </a:t>
            </a:r>
            <a:r>
              <a:rPr lang="ru-RU" dirty="0" smtClean="0"/>
              <a:t>со дня рождения </a:t>
            </a:r>
            <a:r>
              <a:rPr lang="ru-RU" b="1" dirty="0" smtClean="0"/>
              <a:t>Эдуарда Аркадьевича Асадова </a:t>
            </a:r>
            <a:r>
              <a:rPr lang="ru-RU" dirty="0" smtClean="0"/>
              <a:t>(1923-2004), российского поэта</a:t>
            </a:r>
          </a:p>
          <a:p>
            <a:r>
              <a:rPr lang="ru-RU" b="1" dirty="0" smtClean="0"/>
              <a:t>9 сентября – 100 лет </a:t>
            </a:r>
            <a:r>
              <a:rPr lang="ru-RU" dirty="0" smtClean="0"/>
              <a:t>со дня рождения </a:t>
            </a:r>
            <a:r>
              <a:rPr lang="ru-RU" b="1" dirty="0" smtClean="0"/>
              <a:t>Бориса Владимировича </a:t>
            </a:r>
            <a:r>
              <a:rPr lang="ru-RU" b="1" dirty="0" err="1" smtClean="0"/>
              <a:t>Заходера</a:t>
            </a:r>
            <a:r>
              <a:rPr lang="ru-RU" dirty="0" smtClean="0"/>
              <a:t> (1918-2000), российского поэта и переводчика</a:t>
            </a:r>
          </a:p>
          <a:p>
            <a:r>
              <a:rPr lang="ru-RU" b="1" dirty="0" smtClean="0"/>
              <a:t>9 сентября – 190 лет </a:t>
            </a:r>
            <a:r>
              <a:rPr lang="ru-RU" dirty="0" smtClean="0"/>
              <a:t>со дня рождения </a:t>
            </a:r>
            <a:r>
              <a:rPr lang="ru-RU" b="1" dirty="0" smtClean="0"/>
              <a:t>Льва Николаевича Толстого </a:t>
            </a:r>
            <a:r>
              <a:rPr lang="ru-RU" dirty="0" smtClean="0"/>
              <a:t>(1828-1910), русского писателя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422" y="61999"/>
            <a:ext cx="5494366" cy="310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333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198</Words>
  <Application>Microsoft Office PowerPoint</Application>
  <PresentationFormat>Широкоэкранный</PresentationFormat>
  <Paragraphs>13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СЕНТЯБРЬ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2018-09-13T02:47:51Z</dcterms:created>
  <dcterms:modified xsi:type="dcterms:W3CDTF">2018-09-13T02:57:19Z</dcterms:modified>
</cp:coreProperties>
</file>